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260" y="-3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79751" y="718623"/>
            <a:ext cx="5382427" cy="1258067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屏東縣立鶴聲 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</a:rPr>
              <a:t>111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</a:rPr>
              <a:t>學年度新生報到</a:t>
            </a:r>
            <a:r>
              <a:rPr lang="zh-TW" altLang="en-US" sz="4000" b="1" dirty="0">
                <a:solidFill>
                  <a:schemeClr val="accent6">
                    <a:lumMod val="75000"/>
                  </a:schemeClr>
                </a:solidFill>
              </a:rPr>
              <a:t>方案</a:t>
            </a:r>
          </a:p>
        </p:txBody>
      </p:sp>
      <p:grpSp>
        <p:nvGrpSpPr>
          <p:cNvPr id="7" name="群組 6"/>
          <p:cNvGrpSpPr/>
          <p:nvPr/>
        </p:nvGrpSpPr>
        <p:grpSpPr>
          <a:xfrm>
            <a:off x="644861" y="2106319"/>
            <a:ext cx="2382499" cy="798557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667001"/>
              <a:ext cx="2312719" cy="76366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651064" y="2099685"/>
            <a:ext cx="2425253" cy="835643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92608" y="1638599"/>
              <a:ext cx="2312719" cy="73289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42222" y="3670850"/>
            <a:ext cx="2601441" cy="2301333"/>
            <a:chOff x="3351484" y="2766444"/>
            <a:chExt cx="2601441" cy="2301333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789917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7219" y="2766444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07705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en-US" altLang="zh-TW" sz="2000" b="1" dirty="0">
                  <a:solidFill>
                    <a:srgbClr val="0070C0"/>
                  </a:solidFill>
                </a:rPr>
                <a:t>1.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en-US" altLang="zh-TW" sz="2000" b="1" dirty="0" smtClean="0">
                  <a:solidFill>
                    <a:srgbClr val="0070C0"/>
                  </a:solidFill>
                </a:rPr>
                <a:t>2.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郵寄時間</a:t>
              </a:r>
              <a:r>
                <a:rPr lang="en-US" altLang="zh-TW" sz="2000" b="1" dirty="0">
                  <a:solidFill>
                    <a:srgbClr val="FF0000"/>
                  </a:solidFill>
                </a:rPr>
                <a:t>111.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5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/2~5/6</a:t>
              </a:r>
              <a:r>
                <a:rPr lang="zh-TW" altLang="en-US" sz="2000" kern="1200" dirty="0" smtClean="0"/>
                <a:t>以郵戳為憑。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704052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713286" y="6012840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3651064" y="10029710"/>
            <a:ext cx="26768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屏東縣立鶴聲國小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623691" y="2986984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圓角矩形 24"/>
          <p:cNvSpPr/>
          <p:nvPr/>
        </p:nvSpPr>
        <p:spPr>
          <a:xfrm>
            <a:off x="512709" y="3671388"/>
            <a:ext cx="2858255" cy="7314056"/>
          </a:xfrm>
          <a:prstGeom prst="roundRect">
            <a:avLst>
              <a:gd name="adj" fmla="val 10000"/>
            </a:avLst>
          </a:prstGeom>
          <a:noFill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zh-TW" altLang="en-US" dirty="0"/>
          </a:p>
        </p:txBody>
      </p:sp>
      <p:sp>
        <p:nvSpPr>
          <p:cNvPr id="30" name="圓角矩形 4"/>
          <p:cNvSpPr txBox="1"/>
          <p:nvPr/>
        </p:nvSpPr>
        <p:spPr>
          <a:xfrm>
            <a:off x="679751" y="5019551"/>
            <a:ext cx="2583747" cy="474142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25400" rIns="38100" bIns="25400" numCol="1" spcCol="1270" anchor="ctr" anchorCtr="0">
            <a:noAutofit/>
          </a:bodyPr>
          <a:lstStyle/>
          <a:p>
            <a:r>
              <a:rPr lang="zh-TW" altLang="en-US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請攜帶</a:t>
            </a:r>
            <a: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2000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新生入學通知單」</a:t>
            </a:r>
            <a:endParaRPr lang="en-US" altLang="zh-TW" sz="2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戶籍謄本</a:t>
            </a:r>
            <a:r>
              <a:rPr lang="zh-TW" altLang="en-US" sz="2000" b="1" kern="1200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正本」</a:t>
            </a:r>
            <a:endParaRPr lang="en-US" altLang="zh-TW" sz="2000" b="1" kern="1200" dirty="0" smtClean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等文件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各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111.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/2~5</a:t>
            </a:r>
            <a:r>
              <a:rPr lang="en-US" altLang="zh-TW" b="1" kern="12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/6</a:t>
            </a:r>
            <a: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09:00~12:00</a:t>
            </a: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b="1" kern="1200" dirty="0" smtClean="0">
                <a:solidFill>
                  <a:srgbClr val="00B05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13:30~16:00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至入學通知單指定學校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辦理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報到，但為避免人潮聚集以降低群聚感染風險，請家長配合各校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防疫措施及</a:t>
            </a:r>
            <a:r>
              <a:rPr lang="zh-TW" altLang="en-US" kern="1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人流分散報到。</a:t>
            </a:r>
            <a:endParaRPr lang="en-US" altLang="zh-TW" kern="1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厚生里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4-20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5/2</a:t>
            </a:r>
            <a:r>
              <a:rPr lang="zh-TW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11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厚</a:t>
            </a:r>
            <a:r>
              <a:rPr lang="zh-TW" altLang="en-US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生里</a:t>
            </a:r>
            <a:r>
              <a:rPr lang="en-US" altLang="zh-TW" sz="11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(21-35</a:t>
            </a:r>
            <a:r>
              <a:rPr lang="zh-TW" altLang="en-US" sz="1100" dirty="0" smtClean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11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大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(23-34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5/3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大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(35-37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大</a:t>
            </a:r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(38-42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5/4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大武里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(43-47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清溪里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(14-25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5/5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清溪里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(26-33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上午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9:00~12:00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崇武里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110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smtClean="0">
                <a:latin typeface="標楷體" panose="03000509000000000000" pitchFamily="65" charset="-120"/>
                <a:ea typeface="標楷體" panose="03000509000000000000" pitchFamily="65" charset="-120"/>
              </a:rPr>
              <a:t>2-13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5/6</a:t>
            </a:r>
            <a:r>
              <a:rPr lang="zh-TW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1:30~04:00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崇武里</a:t>
            </a:r>
            <a:r>
              <a:rPr lang="en-US" altLang="zh-TW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(14-24</a:t>
            </a:r>
            <a:r>
              <a:rPr lang="zh-TW" altLang="en-US" sz="11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鄰</a:t>
            </a:r>
            <a:r>
              <a:rPr lang="en-US" altLang="zh-TW" sz="11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en-US" altLang="zh-TW" sz="2000" kern="1200" dirty="0" smtClean="0"/>
          </a:p>
          <a:p>
            <a:pPr lvl="0" algn="l" defTabSz="889000">
              <a:lnSpc>
                <a:spcPts val="2800"/>
              </a:lnSpc>
              <a:spcBef>
                <a:spcPts val="1800"/>
              </a:spcBef>
              <a:spcAft>
                <a:spcPts val="1200"/>
              </a:spcAft>
            </a:pPr>
            <a:endParaRPr lang="zh-TW" altLang="en-US" sz="2000" kern="1200" dirty="0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161</TotalTime>
  <Words>252</Words>
  <Application>Microsoft Office PowerPoint</Application>
  <PresentationFormat>寬螢幕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屏東縣立鶴聲 國小 111學年度新生報到方案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</cp:lastModifiedBy>
  <cp:revision>28</cp:revision>
  <cp:lastPrinted>2022-04-19T01:32:18Z</cp:lastPrinted>
  <dcterms:created xsi:type="dcterms:W3CDTF">2021-06-03T02:23:27Z</dcterms:created>
  <dcterms:modified xsi:type="dcterms:W3CDTF">2022-04-20T14:58:53Z</dcterms:modified>
</cp:coreProperties>
</file>